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310" r:id="rId8"/>
    <p:sldId id="311" r:id="rId9"/>
    <p:sldId id="271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312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5" r:id="rId29"/>
    <p:sldId id="269" r:id="rId30"/>
    <p:sldId id="300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273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A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5CC7BB-5C06-42BB-9DD4-7523973F7BD4}" v="629" dt="2024-03-18T13:51:30.613"/>
    <p1510:client id="{9CB3358C-D0A5-49EC-8A05-D10C883C1DB5}" v="128" dt="2024-03-18T13:20:53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94660"/>
  </p:normalViewPr>
  <p:slideViewPr>
    <p:cSldViewPr snapToGrid="0">
      <p:cViewPr>
        <p:scale>
          <a:sx n="70" d="100"/>
          <a:sy n="70" d="100"/>
        </p:scale>
        <p:origin x="-75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728680-179A-4753-8246-5D6A231249DD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1A35E17-C8A0-4DD3-A895-B9B6B9F4EE34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katlas.yok.gov.tr/netler-tablo.php?b=19066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8DE792E-C090-F416-4122-2C8BC8A2C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95" y="1587178"/>
            <a:ext cx="9443424" cy="3393323"/>
          </a:xfrm>
          <a:ln w="28575">
            <a:solidFill>
              <a:schemeClr val="tx1"/>
            </a:solidFill>
          </a:ln>
        </p:spPr>
        <p:txBody>
          <a:bodyPr vert="horz" lIns="91440" tIns="45720" rIns="91440" bIns="9144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tr-TR" sz="4400" b="1" dirty="0">
                <a:latin typeface="Franklin Gothic Book"/>
              </a:rPr>
              <a:t>HABİP EDİP TÖREHAN MESLEKİ VE TEKNİK ANADOLU LİSESİ </a:t>
            </a:r>
            <a:br>
              <a:rPr lang="tr-TR" sz="4400" b="1" dirty="0">
                <a:latin typeface="Franklin Gothic Book"/>
              </a:rPr>
            </a:br>
            <a:r>
              <a:rPr lang="tr-TR" sz="4400" b="1" dirty="0">
                <a:latin typeface="Franklin Gothic Book"/>
              </a:rPr>
              <a:t>MODA TASARIM BÖLÜMÜ</a:t>
            </a:r>
            <a:endParaRPr lang="tr-TR" sz="4400" b="1"/>
          </a:p>
        </p:txBody>
      </p:sp>
    </p:spTree>
    <p:extLst>
      <p:ext uri="{BB962C8B-B14F-4D97-AF65-F5344CB8AC3E}">
        <p14:creationId xmlns:p14="http://schemas.microsoft.com/office/powerpoint/2010/main" val="38629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0" y="167768"/>
            <a:ext cx="11353800" cy="6323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A24E72C-DE66-641D-4ED2-3572C79C80DF}"/>
              </a:ext>
            </a:extLst>
          </p:cNvPr>
          <p:cNvSpPr/>
          <p:nvPr/>
        </p:nvSpPr>
        <p:spPr>
          <a:xfrm>
            <a:off x="4128654" y="4100945"/>
            <a:ext cx="1995054" cy="175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087A425-93D2-27E5-1672-FC7E48976CAB}"/>
              </a:ext>
            </a:extLst>
          </p:cNvPr>
          <p:cNvSpPr txBox="1"/>
          <p:nvPr/>
        </p:nvSpPr>
        <p:spPr>
          <a:xfrm>
            <a:off x="4045528" y="4031673"/>
            <a:ext cx="234141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dirty="0">
                <a:highlight>
                  <a:srgbClr val="FFFF00"/>
                </a:highlight>
                <a:ea typeface="+mn-lt"/>
                <a:cs typeface="+mn-lt"/>
                <a:hlinkClick r:id="rId3"/>
              </a:rPr>
              <a:t>Moda Tasarım Netleri ve Taban Puanları</a:t>
            </a:r>
            <a:endParaRPr lang="tr-TR" sz="2800"/>
          </a:p>
        </p:txBody>
      </p:sp>
    </p:spTree>
    <p:extLst>
      <p:ext uri="{BB962C8B-B14F-4D97-AF65-F5344CB8AC3E}">
        <p14:creationId xmlns:p14="http://schemas.microsoft.com/office/powerpoint/2010/main" val="33419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203035"/>
            <a:ext cx="11430000" cy="644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3" y="192348"/>
            <a:ext cx="11421107" cy="633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3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3" y="44246"/>
            <a:ext cx="11673612" cy="66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7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4801" y="382385"/>
            <a:ext cx="3530181" cy="54697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000" dirty="0"/>
              <a:t>"Bu alanda eğitim alan kişiler Türkiye‘de yaygın iş bulma imkanına sahiptir.</a:t>
            </a:r>
          </a:p>
          <a:p>
            <a:r>
              <a:rPr lang="tr-TR" sz="2000" dirty="0"/>
              <a:t>"Tekstil/Moda sanayi ülkenin ekonomiye katkısı en büyük 2.sektördür.</a:t>
            </a:r>
          </a:p>
          <a:p>
            <a:r>
              <a:rPr lang="tr-TR" sz="2000" dirty="0"/>
              <a:t>"Okulumuzun uygulama atölyeleri donanımlı bir eğitim almak ve sektördeki yenilikleri takip edecek şekilde yenilenmektedir.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66" y="338138"/>
            <a:ext cx="7824745" cy="61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2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1" y="441960"/>
            <a:ext cx="5474947" cy="59092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Moda teknolojileri alanı öğrenci sayısı ve yetenekleri doğrultusunda staj için gönderdiğimiz işletmeler:</a:t>
            </a:r>
            <a:endParaRPr lang="tr-TR"/>
          </a:p>
          <a:p>
            <a:pPr>
              <a:lnSpc>
                <a:spcPct val="150000"/>
              </a:lnSpc>
            </a:pPr>
            <a:endParaRPr lang="tr-TR" sz="18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Sarar Giyim Sanayii</a:t>
            </a: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Sümer Işık Konfeksiyon</a:t>
            </a:r>
          </a:p>
          <a:p>
            <a:pPr>
              <a:lnSpc>
                <a:spcPct val="150000"/>
              </a:lnSpc>
            </a:pPr>
            <a:r>
              <a:rPr lang="tr-TR" sz="1800" err="1">
                <a:latin typeface="Calibri"/>
                <a:cs typeface="Calibri"/>
              </a:rPr>
              <a:t>Simirna</a:t>
            </a:r>
            <a:r>
              <a:rPr lang="tr-TR" sz="1800" dirty="0">
                <a:latin typeface="Calibri"/>
                <a:cs typeface="Calibri"/>
              </a:rPr>
              <a:t> Moda Tasarım</a:t>
            </a: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Nur Moda Evi</a:t>
            </a:r>
          </a:p>
          <a:p>
            <a:pPr>
              <a:lnSpc>
                <a:spcPct val="150000"/>
              </a:lnSpc>
            </a:pPr>
            <a:r>
              <a:rPr lang="tr-TR" sz="1800" err="1">
                <a:latin typeface="Calibri"/>
                <a:cs typeface="Calibri"/>
              </a:rPr>
              <a:t>Arora</a:t>
            </a:r>
            <a:r>
              <a:rPr lang="tr-TR" sz="1800" dirty="0">
                <a:latin typeface="Calibri"/>
                <a:cs typeface="Calibri"/>
              </a:rPr>
              <a:t> Butik</a:t>
            </a: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Saray Bindallı</a:t>
            </a:r>
          </a:p>
          <a:p>
            <a:pPr>
              <a:lnSpc>
                <a:spcPct val="150000"/>
              </a:lnSpc>
            </a:pPr>
            <a:r>
              <a:rPr lang="tr-TR" sz="1800" err="1">
                <a:latin typeface="Calibri"/>
                <a:cs typeface="Calibri"/>
              </a:rPr>
              <a:t>Siar</a:t>
            </a:r>
            <a:r>
              <a:rPr lang="tr-TR" sz="1800" dirty="0">
                <a:latin typeface="Calibri"/>
                <a:cs typeface="Calibri"/>
              </a:rPr>
              <a:t> Tekstil</a:t>
            </a: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Mavi Tuna Butik</a:t>
            </a:r>
            <a:endParaRPr lang="tr-TR" sz="1800" b="1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tr-TR" sz="1800" dirty="0">
                <a:latin typeface="Calibri"/>
                <a:cs typeface="Calibri"/>
              </a:rPr>
              <a:t>Abiyem Moda Evi</a:t>
            </a:r>
          </a:p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25" y="269558"/>
            <a:ext cx="5502619" cy="226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:\dosyalar\Habip Edip Törehan Mtal\SLAYT FOTO\IMG-20210616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516" y="2658984"/>
            <a:ext cx="5436128" cy="40770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213360"/>
            <a:ext cx="11430000" cy="231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Dijisistem\Desktop\öğrenci foto\IMG202112150949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788603"/>
            <a:ext cx="5934075" cy="3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ijisistem\Desktop\öğrenci foto\IMG-20211214-W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2865120"/>
            <a:ext cx="545592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D2CA7999-4E13-E088-63A7-F03949D76D2F}"/>
              </a:ext>
            </a:extLst>
          </p:cNvPr>
          <p:cNvSpPr/>
          <p:nvPr/>
        </p:nvSpPr>
        <p:spPr>
          <a:xfrm>
            <a:off x="219808" y="395654"/>
            <a:ext cx="5936672" cy="18634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B23DE6D-B8B4-A09F-E2D9-96178924ECCF}"/>
              </a:ext>
            </a:extLst>
          </p:cNvPr>
          <p:cNvSpPr txBox="1"/>
          <p:nvPr/>
        </p:nvSpPr>
        <p:spPr>
          <a:xfrm>
            <a:off x="401781" y="734290"/>
            <a:ext cx="5714999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800" dirty="0"/>
              <a:t>Meslek ve Uygulama dersleri, en fazla 15 kişilik gruplarda, donanımlı atölyelerde verilmektedir.</a:t>
            </a:r>
          </a:p>
        </p:txBody>
      </p:sp>
    </p:spTree>
    <p:extLst>
      <p:ext uri="{BB962C8B-B14F-4D97-AF65-F5344CB8AC3E}">
        <p14:creationId xmlns:p14="http://schemas.microsoft.com/office/powerpoint/2010/main" val="3024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3" y="267675"/>
            <a:ext cx="11353799" cy="63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5" y="123605"/>
            <a:ext cx="11750039" cy="206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80" y="2257279"/>
            <a:ext cx="3988308" cy="43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2" y="2255524"/>
            <a:ext cx="7350252" cy="424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5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06" y="0"/>
            <a:ext cx="7048794" cy="685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0" y="1"/>
            <a:ext cx="4545280" cy="675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7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9248" y="437885"/>
            <a:ext cx="11372045" cy="6207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dirty="0"/>
              <a:t>                    </a:t>
            </a:r>
            <a:endParaRPr lang="tr-TR" sz="36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1" y="944927"/>
            <a:ext cx="2842951" cy="28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137162"/>
            <a:ext cx="8580120" cy="67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2220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r="23451"/>
          <a:stretch/>
        </p:blipFill>
        <p:spPr>
          <a:xfrm>
            <a:off x="1522273" y="272555"/>
            <a:ext cx="8945558" cy="64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9" y="145966"/>
            <a:ext cx="11327444" cy="655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200366"/>
            <a:ext cx="11430000" cy="644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8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4" y="134416"/>
            <a:ext cx="11523997" cy="655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4" y="214324"/>
            <a:ext cx="11267376" cy="647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8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4" y="350520"/>
            <a:ext cx="11277977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226278"/>
            <a:ext cx="11475720" cy="64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19922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99" y="289564"/>
            <a:ext cx="11114943" cy="630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73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73488" y="373486"/>
            <a:ext cx="11372045" cy="61818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57191"/>
            <a:ext cx="11384280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609600" y="411480"/>
            <a:ext cx="10972800" cy="60433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397524"/>
            <a:ext cx="10957560" cy="610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309097" y="6"/>
            <a:ext cx="11359167" cy="6272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5400" dirty="0"/>
          </a:p>
          <a:p>
            <a:pPr marL="0" indent="0">
              <a:buNone/>
            </a:pPr>
            <a:endParaRPr lang="tr-TR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204834"/>
            <a:ext cx="11460479" cy="648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75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59080"/>
            <a:ext cx="10972800" cy="6195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3" y="271467"/>
            <a:ext cx="11104379" cy="622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79120" y="267494"/>
            <a:ext cx="11003280" cy="1399032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43840"/>
            <a:ext cx="10972800" cy="621096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" y="320044"/>
            <a:ext cx="11102837" cy="60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4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89560"/>
            <a:ext cx="10972800" cy="616524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9" y="301947"/>
            <a:ext cx="11000423" cy="617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45254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74320"/>
            <a:ext cx="10972800" cy="618048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5" y="271467"/>
            <a:ext cx="11022765" cy="617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438764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89560"/>
            <a:ext cx="10972800" cy="616524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" y="303848"/>
            <a:ext cx="10962323" cy="62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89560"/>
            <a:ext cx="10972800" cy="616524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" y="275277"/>
            <a:ext cx="11048352" cy="615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23076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59080"/>
            <a:ext cx="10972800" cy="6195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9" y="261938"/>
            <a:ext cx="11002664" cy="61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462021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304800"/>
            <a:ext cx="10972800" cy="615000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" y="326712"/>
            <a:ext cx="10990897" cy="615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6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43840"/>
            <a:ext cx="10972800" cy="621096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5" y="242892"/>
            <a:ext cx="10941367" cy="625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0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400801" y="409433"/>
            <a:ext cx="4329549" cy="1143000"/>
          </a:xfrm>
        </p:spPr>
        <p:txBody>
          <a:bodyPr/>
          <a:lstStyle/>
          <a:p>
            <a:pPr algn="ctr"/>
            <a:r>
              <a:rPr lang="tr-TR" dirty="0">
                <a:solidFill>
                  <a:srgbClr val="00B050"/>
                </a:solidFill>
                <a:latin typeface="Arial Black" pitchFamily="34" charset="0"/>
              </a:rPr>
              <a:t>ÜRETİM</a:t>
            </a:r>
          </a:p>
        </p:txBody>
      </p:sp>
      <p:pic>
        <p:nvPicPr>
          <p:cNvPr id="5" name="Picture 2" descr="E:\dosyalar\Habip Edip Törehan Mtal\SLAYT FOTO\IMG_20210616_1027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2" y="341194"/>
            <a:ext cx="4847464" cy="6284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66" y="1528549"/>
            <a:ext cx="6362093" cy="5096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6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9" y="255673"/>
            <a:ext cx="11330700" cy="645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790430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59080"/>
            <a:ext cx="10972800" cy="6195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3" y="294327"/>
            <a:ext cx="11019468" cy="610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5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89560"/>
            <a:ext cx="10972800" cy="616524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0" y="300038"/>
            <a:ext cx="11007235" cy="616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8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59080"/>
            <a:ext cx="10972800" cy="6195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0" y="269558"/>
            <a:ext cx="11081167" cy="61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259080"/>
            <a:ext cx="10972800" cy="61957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9" y="265748"/>
            <a:ext cx="11105672" cy="621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82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9600" y="335280"/>
            <a:ext cx="10972800" cy="61195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3" y="307662"/>
            <a:ext cx="11009947" cy="629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793994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736276"/>
            <a:ext cx="10515600" cy="5440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tr-TR" sz="4800" b="1" i="1" dirty="0"/>
          </a:p>
          <a:p>
            <a:pPr marL="0" indent="0">
              <a:buNone/>
            </a:pPr>
            <a:endParaRPr lang="tr-TR" sz="4800" b="1" i="1" dirty="0"/>
          </a:p>
          <a:p>
            <a:pPr marL="0" indent="0" algn="ctr">
              <a:buNone/>
            </a:pPr>
            <a:r>
              <a:rPr lang="tr-TR" sz="5400" i="1" dirty="0">
                <a:solidFill>
                  <a:schemeClr val="accent1">
                    <a:lumMod val="75000"/>
                  </a:schemeClr>
                </a:solidFill>
              </a:rPr>
              <a:t>DİNLEDİĞİNİZ</a:t>
            </a:r>
            <a:r>
              <a:rPr lang="tr-TR" sz="5400" b="1" i="1" dirty="0">
                <a:solidFill>
                  <a:schemeClr val="accent1">
                    <a:lumMod val="75000"/>
                  </a:schemeClr>
                </a:solidFill>
              </a:rPr>
              <a:t> İÇİN TEŞEKKÜR EDERİZ </a:t>
            </a:r>
            <a:r>
              <a:rPr lang="tr-TR" sz="5400" b="1" i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tr-TR" sz="5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3" y="167195"/>
            <a:ext cx="11551919" cy="65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685130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0609" y="463639"/>
            <a:ext cx="11410683" cy="6194738"/>
          </a:xfrm>
        </p:spPr>
        <p:txBody>
          <a:bodyPr/>
          <a:lstStyle/>
          <a:p>
            <a:pPr marL="0" indent="0">
              <a:buNone/>
            </a:pPr>
            <a:endParaRPr lang="tr-TR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10010"/>
            <a:ext cx="11525143" cy="651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6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1885" y="558145"/>
            <a:ext cx="11471563" cy="60089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/>
            <a:endParaRPr lang="tr-TR" sz="2000" i="1" u="sng" dirty="0"/>
          </a:p>
          <a:p>
            <a:pPr marL="0" indent="0" algn="ctr">
              <a:buNone/>
            </a:pPr>
            <a:r>
              <a:rPr lang="tr-TR" sz="2000" b="1" i="1" u="sng" dirty="0"/>
              <a:t>DERSLERDE YAPILAN ÇALIŞMALAR SERGİ VE DEFİLELER İLE SUNULMAKTADIR.</a:t>
            </a:r>
            <a:endParaRPr lang="tr-TR" u="sng" dirty="0"/>
          </a:p>
        </p:txBody>
      </p:sp>
      <p:pic>
        <p:nvPicPr>
          <p:cNvPr id="5122" name="Picture 2" descr="E:\dosyalar\Habip Edip Törehan Mtal\SLAYT FOTO\IMG20210405134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8" y="1805048"/>
            <a:ext cx="5053781" cy="4579577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ijisistem\Desktop\öğrenci foto\IMG20211110163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45" y="1805048"/>
            <a:ext cx="5103087" cy="4579577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6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5785" y="71651"/>
            <a:ext cx="9366325" cy="1143000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ÖĞRENCİLERİMİZLE YAPTIĞIMIZ BAZI PROJE VE ÜRÜNLER</a:t>
            </a:r>
          </a:p>
        </p:txBody>
      </p:sp>
      <p:pic>
        <p:nvPicPr>
          <p:cNvPr id="7" name="Picture 3" descr="E:\dosyalar\Habip Edip Törehan Mtal\SLAYT FOTO\IMG_20210529_143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0112" y="1282889"/>
            <a:ext cx="3473717" cy="2757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0" y="1214651"/>
            <a:ext cx="3862315" cy="2756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dosyalar\Habip Edip Törehan Mtal\SLAYT FOTO\IMG20210629124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31" y="1214651"/>
            <a:ext cx="3705006" cy="2870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8" y="3971499"/>
            <a:ext cx="4899544" cy="2550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8" y="4084985"/>
            <a:ext cx="4954139" cy="2490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96" y="4084985"/>
            <a:ext cx="2933107" cy="2437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31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7" y="111652"/>
            <a:ext cx="11704320" cy="651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dosyalar\Habip Edip Törehan Mtal\SLAYT FOTO\IMG20210405134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6" y="3930165"/>
            <a:ext cx="5356394" cy="2696006"/>
          </a:xfrm>
          <a:prstGeom prst="rect">
            <a:avLst/>
          </a:prstGeom>
          <a:ln w="1270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8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çılar">
  <a:themeElements>
    <a:clrScheme name="Açılar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çılar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çıla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350</TotalTime>
  <Words>102</Words>
  <Application>Microsoft Office PowerPoint</Application>
  <PresentationFormat>Geniş ekran</PresentationFormat>
  <Paragraphs>23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Açılar</vt:lpstr>
      <vt:lpstr>HABİP EDİP TÖREHAN MESLEKİ VE TEKNİK ANADOLU LİSESİ  MODA TASARIM BÖLÜMÜ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ÖĞRENCİLERİMİZLE YAPTIĞIMIZ BAZI PROJE VE ÜRÜNLER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ÜRETİM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MODA TASARIMI TENOLOJİLERİ ALANI 2020-2021 ÖĞRETİM YILI İÇİNDE YAPILAN ÇALIŞMALAR</dc:title>
  <dc:creator>seda ÖZGÖÇ</dc:creator>
  <cp:lastModifiedBy>Bengi Yıldırım</cp:lastModifiedBy>
  <cp:revision>539</cp:revision>
  <dcterms:created xsi:type="dcterms:W3CDTF">2021-06-29T08:59:44Z</dcterms:created>
  <dcterms:modified xsi:type="dcterms:W3CDTF">2024-03-18T13:52:00Z</dcterms:modified>
</cp:coreProperties>
</file>